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5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9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2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60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2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6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2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2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0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8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0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1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6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854" y="872529"/>
            <a:ext cx="9448800" cy="1825096"/>
          </a:xfrm>
        </p:spPr>
        <p:txBody>
          <a:bodyPr/>
          <a:lstStyle/>
          <a:p>
            <a:r>
              <a:rPr lang="en-US" dirty="0"/>
              <a:t>Sons of Norway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023" y="3093041"/>
            <a:ext cx="9448800" cy="685800"/>
          </a:xfrm>
        </p:spPr>
        <p:txBody>
          <a:bodyPr>
            <a:noAutofit/>
          </a:bodyPr>
          <a:lstStyle/>
          <a:p>
            <a:r>
              <a:rPr lang="en-US" sz="4400" dirty="0"/>
              <a:t>Sports Medals</a:t>
            </a:r>
          </a:p>
        </p:txBody>
      </p:sp>
    </p:spTree>
    <p:extLst>
      <p:ext uri="{BB962C8B-B14F-4D97-AF65-F5344CB8AC3E}">
        <p14:creationId xmlns:p14="http://schemas.microsoft.com/office/powerpoint/2010/main" val="17657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Idrettsmerke</a:t>
            </a:r>
            <a:r>
              <a:rPr lang="en-US" dirty="0"/>
              <a:t>   (sports &amp; fitness)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125184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Idrettsmerke</a:t>
            </a:r>
            <a:r>
              <a:rPr lang="en-US" dirty="0"/>
              <a:t> record card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320611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to track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BASEBALL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/>
              <a:t>In just one season this person actually earned ALL 4 pins in one season of baseball just by keeping track of practice and games!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58" y="2125363"/>
            <a:ext cx="3512436" cy="4093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125363"/>
            <a:ext cx="3456431" cy="40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274092"/>
            <a:ext cx="6510337" cy="44161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7604"/>
            <a:ext cx="4114800" cy="2215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98338"/>
            <a:ext cx="4114800" cy="30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5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Sykkelmerke</a:t>
            </a:r>
            <a:r>
              <a:rPr lang="en-US" dirty="0"/>
              <a:t>      (Cycling)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27823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Sykkelmerke</a:t>
            </a:r>
            <a:r>
              <a:rPr lang="en-US" dirty="0"/>
              <a:t> record card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408892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Sv0mmemerke    (swimming)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141410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Svommemerke</a:t>
            </a:r>
            <a:r>
              <a:rPr lang="en-US" dirty="0"/>
              <a:t> record  card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172427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Skimerke</a:t>
            </a:r>
            <a:r>
              <a:rPr lang="en-US" dirty="0"/>
              <a:t>       (skiing)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372176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Skimerke</a:t>
            </a:r>
            <a:r>
              <a:rPr lang="en-US" dirty="0"/>
              <a:t> record card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56348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Gangmerke</a:t>
            </a:r>
            <a:r>
              <a:rPr lang="en-US" dirty="0"/>
              <a:t>     (walking)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165567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Gangmerke</a:t>
            </a:r>
            <a:r>
              <a:rPr lang="en-US" dirty="0"/>
              <a:t> record card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2981"/>
            <a:ext cx="10058400" cy="3886200"/>
          </a:xfrm>
        </p:spPr>
      </p:pic>
    </p:spTree>
    <p:extLst>
      <p:ext uri="{BB962C8B-B14F-4D97-AF65-F5344CB8AC3E}">
        <p14:creationId xmlns:p14="http://schemas.microsoft.com/office/powerpoint/2010/main" val="2232376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4204</TotalTime>
  <Words>74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Sons of Norway</vt:lpstr>
      <vt:lpstr>Sykkelmerke      (Cycling)</vt:lpstr>
      <vt:lpstr>Sykkelmerke record card</vt:lpstr>
      <vt:lpstr>Sv0mmemerke    (swimming)</vt:lpstr>
      <vt:lpstr>Svommemerke record  card</vt:lpstr>
      <vt:lpstr>Skimerke       (skiing)</vt:lpstr>
      <vt:lpstr>Skimerke record card</vt:lpstr>
      <vt:lpstr>Gangmerke     (walking)</vt:lpstr>
      <vt:lpstr>Gangmerke record card</vt:lpstr>
      <vt:lpstr>Idrettsmerke   (sports &amp; fitness)</vt:lpstr>
      <vt:lpstr>Idrettsmerke record card</vt:lpstr>
      <vt:lpstr>One way to track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Sons of Norway</dc:title>
  <dc:creator>Barbara</dc:creator>
  <cp:lastModifiedBy>Christina</cp:lastModifiedBy>
  <cp:revision>12</cp:revision>
  <dcterms:created xsi:type="dcterms:W3CDTF">2018-06-19T02:50:47Z</dcterms:created>
  <dcterms:modified xsi:type="dcterms:W3CDTF">2021-04-28T14:28:15Z</dcterms:modified>
</cp:coreProperties>
</file>